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342" r:id="rId5"/>
    <p:sldId id="351" r:id="rId6"/>
    <p:sldId id="352" r:id="rId7"/>
    <p:sldId id="348" r:id="rId8"/>
    <p:sldId id="364" r:id="rId9"/>
    <p:sldId id="355" r:id="rId10"/>
    <p:sldId id="356" r:id="rId11"/>
    <p:sldId id="358" r:id="rId12"/>
    <p:sldId id="359" r:id="rId13"/>
    <p:sldId id="357" r:id="rId14"/>
    <p:sldId id="365" r:id="rId15"/>
    <p:sldId id="366" r:id="rId16"/>
    <p:sldId id="367" r:id="rId17"/>
    <p:sldId id="368" r:id="rId18"/>
    <p:sldId id="3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646"/>
  </p:normalViewPr>
  <p:slideViewPr>
    <p:cSldViewPr snapToGrid="0" snapToObjects="1" showGuides="1">
      <p:cViewPr varScale="1">
        <p:scale>
          <a:sx n="69" d="100"/>
          <a:sy n="69" d="100"/>
        </p:scale>
        <p:origin x="78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GDALENA OLCZAK ALVAREZ" userId="927814187e7563a3" providerId="LiveId" clId="{C49588E4-C530-4697-A1B2-248EC910EF53}"/>
    <pc:docChg chg="modSld sldOrd">
      <pc:chgData name="MAGDALENA OLCZAK ALVAREZ" userId="927814187e7563a3" providerId="LiveId" clId="{C49588E4-C530-4697-A1B2-248EC910EF53}" dt="2023-11-06T19:07:54.796" v="1"/>
      <pc:docMkLst>
        <pc:docMk/>
      </pc:docMkLst>
      <pc:sldChg chg="ord">
        <pc:chgData name="MAGDALENA OLCZAK ALVAREZ" userId="927814187e7563a3" providerId="LiveId" clId="{C49588E4-C530-4697-A1B2-248EC910EF53}" dt="2023-11-06T19:07:54.796" v="1"/>
        <pc:sldMkLst>
          <pc:docMk/>
          <pc:sldMk cId="2912619930" sldId="357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11/6/2023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503953-4A2E-3CC0-7F2F-E375D94A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F89937-1E9F-22D3-A1AA-12EAB7EE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4EC866-8CBE-222D-5EB6-B7085FBD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574" y="1110343"/>
            <a:ext cx="6372808" cy="44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19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E9689-77A2-2A6E-5F21-AF585383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300" y="6237287"/>
            <a:ext cx="4336905" cy="365125"/>
          </a:xfrm>
        </p:spPr>
        <p:txBody>
          <a:bodyPr/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26CE6-526E-0532-5BB8-D0DE4F35F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115A60-EC28-D455-1918-9B3E97BD0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532" y="42370"/>
            <a:ext cx="8906139" cy="676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30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9A998-7A24-786B-A750-3E3A4192B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DD4279-8082-C473-2F78-226EDB0AA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44536"/>
            <a:ext cx="8651074" cy="6768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91ECF2-2E91-0747-0D01-F71A4177B4BA}"/>
              </a:ext>
            </a:extLst>
          </p:cNvPr>
          <p:cNvSpPr txBox="1"/>
          <p:nvPr/>
        </p:nvSpPr>
        <p:spPr>
          <a:xfrm flipV="1">
            <a:off x="152400" y="3608902"/>
            <a:ext cx="177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6DCE5B-568D-E1F4-CE86-D7138D958908}"/>
              </a:ext>
            </a:extLst>
          </p:cNvPr>
          <p:cNvSpPr txBox="1"/>
          <p:nvPr/>
        </p:nvSpPr>
        <p:spPr>
          <a:xfrm>
            <a:off x="152400" y="6226199"/>
            <a:ext cx="168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bg1"/>
                </a:solidFill>
              </a:rPr>
              <a:t>EagleProject1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12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DD08F-16F5-D6B5-455A-54B4B6D9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CEECC-367A-0B81-D96D-423CA60E3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49F496-ACEF-9EDE-89BD-7A872D759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93" y="2571884"/>
            <a:ext cx="11181614" cy="118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80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C59-E0A5-63E8-230B-DF5AC0434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746"/>
            <a:ext cx="3767257" cy="1358678"/>
          </a:xfrm>
        </p:spPr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F440B-312E-94B9-BECB-D47377A7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0646F-8E5B-F317-7821-DA61825C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38DF92-2A95-8D3C-4A6B-CE219DD6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04" y="4019459"/>
            <a:ext cx="11097591" cy="14276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B4F03E-F4E9-1C11-A5E1-23AFEC0BC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04" y="1900740"/>
            <a:ext cx="11097591" cy="14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1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1114856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Healthcare Analysts with an interest in the safety of the public.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Magdalena Alvarez</a:t>
            </a:r>
          </a:p>
          <a:p>
            <a:r>
              <a:rPr lang="en-US" dirty="0" err="1"/>
              <a:t>Dariel</a:t>
            </a:r>
            <a:r>
              <a:rPr lang="en-US" dirty="0"/>
              <a:t> Ibanez</a:t>
            </a:r>
          </a:p>
          <a:p>
            <a:r>
              <a:rPr lang="en-US" dirty="0"/>
              <a:t>Christelle Augusma</a:t>
            </a:r>
          </a:p>
          <a:p>
            <a:r>
              <a:rPr lang="en-US" dirty="0"/>
              <a:t>Mario </a:t>
            </a:r>
            <a:r>
              <a:rPr lang="en-US" dirty="0" err="1"/>
              <a:t>Loayza</a:t>
            </a:r>
            <a:endParaRPr lang="en-US" dirty="0"/>
          </a:p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This project focused on tracking COVID-19 numbers to answer the question around vaccine effectiveness.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Kaggle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Data Take Away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Data Across the US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Deaths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Florida</a:t>
            </a:r>
          </a:p>
          <a:p>
            <a:r>
              <a:rPr lang="en-US" dirty="0"/>
              <a:t>California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New York</a:t>
            </a:r>
          </a:p>
          <a:p>
            <a:r>
              <a:rPr lang="en-US" dirty="0"/>
              <a:t>Texas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E5E83C7-08B2-784A-1D51-2B1ABC3876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0F3C8A4B-ED35-35B7-082A-00D657371A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5713-5A7A-F0A7-C19F-1D587253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0A4E5-94CF-D919-0B4E-8EFDC1EB3CC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Pharmaceutical 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574C3-B97B-A82C-E741-00CE5EBD547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CDC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43864A-612F-C8E3-820A-AE049E811A5A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Vaccines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D2D45-72B0-A853-7727-2D6D37D99C5B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COVID-19 Trend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D288C-47A9-A392-F4AC-31594AE2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79ADC3-A87D-1092-A843-709C0401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358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FA904A-A3E7-3EBB-4B45-E767C89E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20D13-0D77-EEA5-1939-3375565FD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C153B-BB75-A172-C92A-012984515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835" y="948419"/>
            <a:ext cx="7705990" cy="514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D8C54-41A1-E0ED-0D46-52E9CF0BF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D8525-9C42-057F-AB96-70A1C0944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38C7DC-8A38-5B24-8EF3-DD97C86DE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5" y="1190625"/>
            <a:ext cx="7162801" cy="488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21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11B4DA-18A2-AA0F-9635-388CAD926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54BF0-F8AF-99B6-6FD4-DB2D775B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AB54E-6C5D-5CE7-C290-9C7709B84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064" y="587099"/>
            <a:ext cx="8027872" cy="583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10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63389D-C3CD-FB56-C2CD-C0AA8C02C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48523-65E8-4129-1E99-28190315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831CFD-C9C7-88FC-0E07-7DDDBA58E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036" y="885825"/>
            <a:ext cx="7398014" cy="535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40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230e9df3-be65-4c73-a93b-d1236ebd677e"/>
    <ds:schemaRef ds:uri="http://schemas.microsoft.com/office/2006/documentManagement/types"/>
    <ds:schemaRef ds:uri="http://schemas.microsoft.com/sharepoint/v3"/>
    <ds:schemaRef ds:uri="http://purl.org/dc/elements/1.1/"/>
    <ds:schemaRef ds:uri="71af3243-3dd4-4a8d-8c0d-dd76da1f02a5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100</Words>
  <Application>Microsoft Office PowerPoint</Application>
  <PresentationFormat>Widescreen</PresentationFormat>
  <Paragraphs>57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COVID-19</vt:lpstr>
      <vt:lpstr>Introduction </vt:lpstr>
      <vt:lpstr>Overview</vt:lpstr>
      <vt:lpstr>  Data Across the US  </vt:lpstr>
      <vt:lpstr>Stakeholders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Analysis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dc:creator>christelle augusma</dc:creator>
  <cp:lastModifiedBy>MAGDALENA OLCZAK ALVAREZ</cp:lastModifiedBy>
  <cp:revision>14</cp:revision>
  <dcterms:created xsi:type="dcterms:W3CDTF">2023-11-02T22:57:40Z</dcterms:created>
  <dcterms:modified xsi:type="dcterms:W3CDTF">2023-11-06T19:08:03Z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